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1" r:id="rId4"/>
    <p:sldId id="257" r:id="rId5"/>
    <p:sldId id="262" r:id="rId6"/>
    <p:sldId id="263" r:id="rId7"/>
    <p:sldId id="260" r:id="rId8"/>
    <p:sldId id="264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Samsung\Desktop\w8bBsP0apo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214625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ЛОУ </a:t>
            </a:r>
            <a:b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«ГОРОДСКАЯ АКВАРЕЛЬ 2021»</a:t>
            </a:r>
            <a:b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МБОУ «ОСОШ№1</a:t>
            </a:r>
            <a:r>
              <a:rPr lang="ru-RU" sz="3600" dirty="0" smtClean="0">
                <a:solidFill>
                  <a:srgbClr val="FFFF00"/>
                </a:solidFill>
                <a:latin typeface="Arial Black" pitchFamily="34" charset="0"/>
              </a:rPr>
              <a:t>»</a:t>
            </a:r>
            <a:endParaRPr lang="ru-RU" sz="3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2204864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Творческий  отчет</a:t>
            </a:r>
            <a:endParaRPr lang="ru-RU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msung\Desktop\1616579463_29-p-fon-dlya-prezentatsii-v-dou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ЛОУ </a:t>
            </a:r>
            <a:b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«ГОРОДСКАЯ АКВАРЕЛЬ 2021»</a:t>
            </a:r>
            <a:b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МБОУ «ОСОШ№1</a:t>
            </a: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»</a:t>
            </a:r>
            <a:endParaRPr lang="ru-RU" sz="32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sz="2400" b="1" dirty="0" smtClean="0">
                <a:solidFill>
                  <a:schemeClr val="tx2"/>
                </a:solidFill>
                <a:latin typeface="Arial Black" pitchFamily="34" charset="0"/>
              </a:rPr>
              <a:t>Цель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Arial Black" pitchFamily="34" charset="0"/>
              </a:rPr>
              <a:t>   </a:t>
            </a:r>
            <a:r>
              <a:rPr lang="ru-RU" sz="2400" dirty="0" smtClean="0">
                <a:solidFill>
                  <a:schemeClr val="tx2"/>
                </a:solidFill>
                <a:latin typeface="Arial Black" pitchFamily="34" charset="0"/>
              </a:rPr>
              <a:t>организация отдыха и оздоровления учащихся школы в каникулярный период через создание воспитательного пространства, организованного для включения школьников в социально-значимую, проектно – исследовательскую, творчески – развивающую и спортивную деятельность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Samsung\Desktop\1616579463_29-p-fon-dlya-prezentatsii-v-dou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016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ЛОУ 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«ГОРОДСКАЯ АКВАРЕЛЬ-2021»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ru-RU" sz="36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40121" t="35302" r="22318" b="26389"/>
          <a:stretch>
            <a:fillRect/>
          </a:stretch>
        </p:blipFill>
        <p:spPr bwMode="auto">
          <a:xfrm>
            <a:off x="323528" y="1844824"/>
            <a:ext cx="858952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amsung\Desktop\1616579463_29-p-fon-dlya-prezentatsii-v-dou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60648"/>
            <a:ext cx="9237712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ЛОУ «ГОРОДСКАЯ АКВАРЕЛЬ-2021»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статистика/ без августа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6336704" cy="273630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Общий  объем  летней  занятости -845 чел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ЛДП с питанием -  19 ЛДП / 282 чел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ЛДП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малозатратная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форма -3 ЛДП / 46 чел.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Дворовая площадка «Впервой»- 20 чел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ДО «Виринея» - 45 чел.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СОЛ -11 чел.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ЗОЛ – 28 чел.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Профильный  лагерь «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Прикамский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Артек» – 2 чел.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148064" y="4653136"/>
            <a:ext cx="3995936" cy="187220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Малообеспеченные -134 чел.</a:t>
            </a:r>
          </a:p>
          <a:p>
            <a:pPr>
              <a:lnSpc>
                <a:spcPct val="110000"/>
              </a:lnSpc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Многодетные   -58</a:t>
            </a:r>
          </a:p>
          <a:p>
            <a:pPr>
              <a:lnSpc>
                <a:spcPct val="110000"/>
              </a:lnSpc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Опекаемые -15</a:t>
            </a:r>
          </a:p>
          <a:p>
            <a:pPr>
              <a:lnSpc>
                <a:spcPct val="110000"/>
              </a:lnSpc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Учетные категории  -16 чел.</a:t>
            </a:r>
          </a:p>
          <a:p>
            <a:pPr>
              <a:lnSpc>
                <a:spcPct val="110000"/>
              </a:lnSpc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Дети ОВЗ – 3,  инвалиды -1</a:t>
            </a:r>
          </a:p>
          <a:p>
            <a:pPr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4" descr="D:\РАБОТА ЛЕТО\ЛЕТО\ЮП2.jpg"/>
          <p:cNvPicPr>
            <a:picLocks noChangeAspect="1" noChangeArrowheads="1"/>
          </p:cNvPicPr>
          <p:nvPr/>
        </p:nvPicPr>
        <p:blipFill>
          <a:blip r:embed="rId3" cstate="print"/>
          <a:srcRect l="14520" t="38281" r="31990"/>
          <a:stretch>
            <a:fillRect/>
          </a:stretch>
        </p:blipFill>
        <p:spPr bwMode="auto">
          <a:xfrm>
            <a:off x="7308304" y="1340768"/>
            <a:ext cx="1599302" cy="1368151"/>
          </a:xfrm>
          <a:prstGeom prst="rect">
            <a:avLst/>
          </a:prstGeom>
          <a:noFill/>
        </p:spPr>
      </p:pic>
      <p:pic>
        <p:nvPicPr>
          <p:cNvPr id="10" name="Picture 5" descr="D:\РАБОТА ЛЕТО\ЛЕТО\Yrt4VzJ9mb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789040"/>
            <a:ext cx="1944216" cy="1368152"/>
          </a:xfrm>
          <a:prstGeom prst="rect">
            <a:avLst/>
          </a:prstGeom>
          <a:noFill/>
        </p:spPr>
      </p:pic>
      <p:pic>
        <p:nvPicPr>
          <p:cNvPr id="11" name="Picture 6" descr="D:\РАБОТА ЛЕТО\ЛЕТО\Тур полос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89040"/>
            <a:ext cx="1752842" cy="2049091"/>
          </a:xfrm>
          <a:prstGeom prst="rect">
            <a:avLst/>
          </a:prstGeom>
          <a:noFill/>
        </p:spPr>
      </p:pic>
      <p:pic>
        <p:nvPicPr>
          <p:cNvPr id="8" name="Picture 2" descr="C:\Users\Samsung\Desktop\DxfOxEC37_0.jpg"/>
          <p:cNvPicPr>
            <a:picLocks noChangeAspect="1" noChangeArrowheads="1"/>
          </p:cNvPicPr>
          <p:nvPr/>
        </p:nvPicPr>
        <p:blipFill>
          <a:blip r:embed="rId6" cstate="print"/>
          <a:srcRect l="7132" t="21507" r="25114"/>
          <a:stretch>
            <a:fillRect/>
          </a:stretch>
        </p:blipFill>
        <p:spPr bwMode="auto">
          <a:xfrm>
            <a:off x="251520" y="5157192"/>
            <a:ext cx="2034979" cy="1440160"/>
          </a:xfrm>
          <a:prstGeom prst="rect">
            <a:avLst/>
          </a:prstGeom>
          <a:noFill/>
        </p:spPr>
      </p:pic>
      <p:pic>
        <p:nvPicPr>
          <p:cNvPr id="13" name="Picture 8" descr="D:\РАБОТА ЛЕТО\ЛЕТО\легоконструирование   Нашаармиясильн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3789040"/>
            <a:ext cx="1134126" cy="1440160"/>
          </a:xfrm>
          <a:prstGeom prst="rect">
            <a:avLst/>
          </a:prstGeom>
          <a:noFill/>
        </p:spPr>
      </p:pic>
      <p:pic>
        <p:nvPicPr>
          <p:cNvPr id="12" name="Picture 7" descr="D:\РАБОТА ЛЕТО\ЛЕТО\Занятие  по  самообороне  с  К.М. Абдулаевым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5157192"/>
            <a:ext cx="1848270" cy="1440160"/>
          </a:xfrm>
          <a:prstGeom prst="rect">
            <a:avLst/>
          </a:prstGeom>
          <a:noFill/>
        </p:spPr>
      </p:pic>
      <p:pic>
        <p:nvPicPr>
          <p:cNvPr id="15" name="Picture 10" descr="D:\РАБОТА ЛЕТО\ЛЕТО\Белое  солнце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6136" y="1340768"/>
            <a:ext cx="1512168" cy="1134126"/>
          </a:xfrm>
          <a:prstGeom prst="rect">
            <a:avLst/>
          </a:prstGeom>
          <a:noFill/>
        </p:spPr>
      </p:pic>
      <p:pic>
        <p:nvPicPr>
          <p:cNvPr id="16" name="Picture 11" descr="D:\РАБОТА ЛЕТО\ЛЕТО\следопыты  у ипамятника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84368" y="2708920"/>
            <a:ext cx="1020428" cy="1360571"/>
          </a:xfrm>
          <a:prstGeom prst="rect">
            <a:avLst/>
          </a:prstGeom>
          <a:noFill/>
        </p:spPr>
      </p:pic>
      <p:pic>
        <p:nvPicPr>
          <p:cNvPr id="17" name="Picture 13" descr="D:\телеф июнь\20210618_15253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67944" y="5229200"/>
            <a:ext cx="972108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Samsung\Desktop\1616579463_29-p-fon-dlya-prezentatsii-v-dou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6912768" cy="135416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ЛОУ «ГОРОДСКАЯ АКВАРЕЛЬ-2021» 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Проектная  деятельность</a:t>
            </a:r>
            <a:endParaRPr lang="ru-RU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844824"/>
            <a:ext cx="6264696" cy="324036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Проект обустройства  памятника «Следопыт» , рук. Политова Т.В.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Проект «Остановочный   комплекс» 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Проект  «Старое  кладбище» , рук. Колчанова Н.Г. 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Проект «Уникум» ,рук. Белозерова Л.Ю.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Проект «Красота  вокруг нас», рук. Мокрушина Е.М.</a:t>
            </a:r>
          </a:p>
        </p:txBody>
      </p:sp>
      <p:pic>
        <p:nvPicPr>
          <p:cNvPr id="7" name="Рисунок 6" descr="I_FbFEzHhms.jpg"/>
          <p:cNvPicPr>
            <a:picLocks noChangeAspect="1"/>
          </p:cNvPicPr>
          <p:nvPr/>
        </p:nvPicPr>
        <p:blipFill>
          <a:blip r:embed="rId3" cstate="print"/>
          <a:srcRect l="4633" t="1437" r="3823"/>
          <a:stretch>
            <a:fillRect/>
          </a:stretch>
        </p:blipFill>
        <p:spPr>
          <a:xfrm>
            <a:off x="2195736" y="5229200"/>
            <a:ext cx="2731177" cy="1628800"/>
          </a:xfrm>
          <a:prstGeom prst="rect">
            <a:avLst/>
          </a:prstGeom>
        </p:spPr>
      </p:pic>
      <p:pic>
        <p:nvPicPr>
          <p:cNvPr id="8" name="Picture 12" descr="C:\Users\Samsung\Desktop\d8kJL_JWUK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0"/>
            <a:ext cx="1907704" cy="2232248"/>
          </a:xfrm>
          <a:prstGeom prst="rect">
            <a:avLst/>
          </a:prstGeom>
          <a:noFill/>
        </p:spPr>
      </p:pic>
      <p:pic>
        <p:nvPicPr>
          <p:cNvPr id="12" name="Picture 2" descr="C:\Users\Samsung\Desktop\20210621_105821.jpg"/>
          <p:cNvPicPr>
            <a:picLocks noChangeAspect="1" noChangeArrowheads="1"/>
          </p:cNvPicPr>
          <p:nvPr/>
        </p:nvPicPr>
        <p:blipFill>
          <a:blip r:embed="rId5" cstate="print"/>
          <a:srcRect r="10855" b="15444"/>
          <a:stretch>
            <a:fillRect/>
          </a:stretch>
        </p:blipFill>
        <p:spPr bwMode="auto">
          <a:xfrm>
            <a:off x="7229639" y="2204864"/>
            <a:ext cx="1914362" cy="2304256"/>
          </a:xfrm>
          <a:prstGeom prst="rect">
            <a:avLst/>
          </a:prstGeom>
          <a:noFill/>
        </p:spPr>
      </p:pic>
      <p:pic>
        <p:nvPicPr>
          <p:cNvPr id="13" name="Picture 14" descr="D:\июль\20210715_0924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229200"/>
            <a:ext cx="2195736" cy="1628800"/>
          </a:xfrm>
          <a:prstGeom prst="rect">
            <a:avLst/>
          </a:prstGeom>
          <a:noFill/>
        </p:spPr>
      </p:pic>
      <p:pic>
        <p:nvPicPr>
          <p:cNvPr id="10" name="Picture 5">
            <a:extLst>
              <a:ext uri="{FF2B5EF4-FFF2-40B4-BE49-F238E27FC236}">
                <a16:creationId xmlns="" xmlns:a16="http://schemas.microsoft.com/office/drawing/2014/main" id="{DA68A7ED-27F5-49AA-B054-6B8CDCA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892" b="31892"/>
          <a:stretch>
            <a:fillRect/>
          </a:stretch>
        </p:blipFill>
        <p:spPr bwMode="auto">
          <a:xfrm>
            <a:off x="4932040" y="5229200"/>
            <a:ext cx="2304256" cy="16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E374824C-4BD4-4D82-8CAC-69E15A886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082" b="17838"/>
          <a:stretch>
            <a:fillRect/>
          </a:stretch>
        </p:blipFill>
        <p:spPr bwMode="auto">
          <a:xfrm>
            <a:off x="7236297" y="4462061"/>
            <a:ext cx="1907704" cy="23959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C:\Users\Samsung\Desktop\1616579463_29-p-fon-dlya-prezentatsii-v-dou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4536504" cy="214625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ЛОУ «ГОРОДСКАЯ АКВАРЕЛЬ-2021»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Летняя трудовая  практика</a:t>
            </a:r>
            <a:endParaRPr lang="ru-RU" sz="3600" dirty="0"/>
          </a:p>
        </p:txBody>
      </p:sp>
      <p:pic>
        <p:nvPicPr>
          <p:cNvPr id="36" name="Picture 16" descr="D:\июль\20210716_1329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700808"/>
            <a:ext cx="2194024" cy="2925366"/>
          </a:xfrm>
          <a:prstGeom prst="rect">
            <a:avLst/>
          </a:prstGeom>
          <a:noFill/>
        </p:spPr>
      </p:pic>
      <p:pic>
        <p:nvPicPr>
          <p:cNvPr id="33" name="Picture 15" descr="D:\июль\20210715_0926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60648"/>
            <a:ext cx="3456384" cy="2592288"/>
          </a:xfrm>
          <a:prstGeom prst="rect">
            <a:avLst/>
          </a:prstGeom>
          <a:noFill/>
        </p:spPr>
      </p:pic>
      <p:pic>
        <p:nvPicPr>
          <p:cNvPr id="2062" name="Picture 14" descr="D:\июль\20210715_0924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3212976"/>
            <a:ext cx="2448272" cy="1836204"/>
          </a:xfrm>
          <a:prstGeom prst="rect">
            <a:avLst/>
          </a:prstGeom>
          <a:noFill/>
        </p:spPr>
      </p:pic>
      <p:pic>
        <p:nvPicPr>
          <p:cNvPr id="2065" name="Picture 17" descr="D:\РАБОТА ЛЕТО\цветущий\20210511_0910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437112"/>
            <a:ext cx="1656184" cy="2208245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5652120" y="479715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450 чел.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Samsung\Desktop\1616579463_29-p-fon-dlya-prezentatsii-v-dou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>
              <a:lnSpc>
                <a:spcPct val="120000"/>
              </a:lnSpc>
              <a:spcBef>
                <a:spcPts val="5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Дворовые площадки от Управления молодежной политики, культуры и спорта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lvl="0">
              <a:lnSpc>
                <a:spcPct val="120000"/>
              </a:lnSpc>
              <a:spcBef>
                <a:spcPts val="50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Июнь-24  чел.(1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Шипалов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lvl="0">
              <a:lnSpc>
                <a:spcPct val="120000"/>
              </a:lnSpc>
              <a:spcBef>
                <a:spcPts val="50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Июль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153 чел 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Кашин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Килина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Профильные лагеря-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ребенка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Отдых в Краснодарском Крае – </a:t>
            </a:r>
          </a:p>
          <a:p>
            <a:pPr lvl="0">
              <a:lnSpc>
                <a:spcPct val="120000"/>
              </a:lnSpc>
              <a:spcBef>
                <a:spcPts val="500"/>
              </a:spcBef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Отдых в Крыму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lvl="0">
              <a:lnSpc>
                <a:spcPct val="120000"/>
              </a:lnSpc>
              <a:spcBef>
                <a:spcPts val="500"/>
              </a:spcBef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Отдых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пределами РФ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lvl="0">
              <a:lnSpc>
                <a:spcPct val="120000"/>
              </a:lnSpc>
              <a:spcBef>
                <a:spcPts val="500"/>
              </a:spcBef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Отдых за пределами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ермского края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spcBef>
                <a:spcPts val="500"/>
              </a:spcBef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Отдых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родителями за пределами РФ, 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spcBef>
                <a:spcPts val="500"/>
              </a:spcBef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Оздоровлено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предприятиями, за пределами РФ)</a:t>
            </a:r>
          </a:p>
          <a:p>
            <a:pPr lvl="0">
              <a:lnSpc>
                <a:spcPct val="120000"/>
              </a:lnSpc>
              <a:spcBef>
                <a:spcPts val="5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Трудоустройство-32 чел.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500"/>
              </a:spcBef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3" descr="C:\Users\Samsung\Desktop\SOHc5wbe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700808"/>
            <a:ext cx="2543759" cy="452596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7544" y="332656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ЛОУ «ГОРОДСКАЯ АКВАРЕЛЬ-2021»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СОЦИУМ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Samsung\Desktop\1616579463_29-p-fon-dlya-prezentatsii-v-dou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ЛОУ «ГОРОДСКАЯ АКВАРЕЛЬ-2021»</a:t>
            </a:r>
            <a:b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КОНКУРСЫ, ФЕСТИВАЛИ, СОРЕВНОВАНИЯ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72200" y="1600201"/>
            <a:ext cx="2314600" cy="1900808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338936" cy="478112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Участие  в   городском  конкурсе «Цветущая  клумба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»/ЦДК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Участие  в окружном  конкурсе  «Цветущий  округ» /Администрация</a:t>
            </a: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Участие  в окружном  конкурсе «Мое  безопасное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лето»/июнь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(рисунки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) -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1,2,3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место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Участие  в  окружном  конкурсе  «Отчаянные  пацаны» - 9 чел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./июль</a:t>
            </a: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Участие  в   окружном  конкурсе  «Безопасное  колесо» - 2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место/июнь</a:t>
            </a: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Участие  в  городском  конкурсе работ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«Мой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любимый  папа» – 11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чел./июнь</a:t>
            </a: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Участие  в  окружном  конкурсе    «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Селфи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 с рисунком на  асфальте» - 4 чел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./июнь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Краевые соревнования  для детей  </a:t>
            </a:r>
            <a:r>
              <a:rPr lang="ru-RU" smtClean="0">
                <a:solidFill>
                  <a:srgbClr val="002060"/>
                </a:solidFill>
                <a:latin typeface="Arial Black" pitchFamily="34" charset="0"/>
              </a:rPr>
              <a:t>учетных  категорий «Волшебный 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мяч</a:t>
            </a:r>
            <a:r>
              <a:rPr lang="ru-RU" smtClean="0">
                <a:solidFill>
                  <a:srgbClr val="002060"/>
                </a:solidFill>
                <a:latin typeface="Arial Black" pitchFamily="34" charset="0"/>
              </a:rPr>
              <a:t>»/ 2чел/.август</a:t>
            </a: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Samsung\Desktop\1616579463_29-p-fon-dlya-prezentatsii-v-dou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380</Words>
  <Application>Microsoft Office PowerPoint</Application>
  <PresentationFormat>Экран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ЛОУ  «ГОРОДСКАЯ АКВАРЕЛЬ 2021» МБОУ «ОСОШ№1»</vt:lpstr>
      <vt:lpstr>ЛОУ  «ГОРОДСКАЯ АКВАРЕЛЬ 2021» МБОУ «ОСОШ№1»</vt:lpstr>
      <vt:lpstr>ЛОУ  «ГОРОДСКАЯ АКВАРЕЛЬ-2021» </vt:lpstr>
      <vt:lpstr>ЛОУ «ГОРОДСКАЯ АКВАРЕЛЬ-2021» статистика/ без августа</vt:lpstr>
      <vt:lpstr>ЛОУ «ГОРОДСКАЯ АКВАРЕЛЬ-2021»  Проектная  деятельность</vt:lpstr>
      <vt:lpstr>ЛОУ «ГОРОДСКАЯ АКВАРЕЛЬ-2021» Летняя трудовая  практика</vt:lpstr>
      <vt:lpstr> </vt:lpstr>
      <vt:lpstr>ЛОУ «ГОРОДСКАЯ АКВАРЕЛЬ-2021» КОНКУРСЫ, ФЕСТИВАЛИ, СОРЕВНОВАНИЯ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Samsung</cp:lastModifiedBy>
  <cp:revision>27</cp:revision>
  <dcterms:created xsi:type="dcterms:W3CDTF">2021-07-12T05:10:37Z</dcterms:created>
  <dcterms:modified xsi:type="dcterms:W3CDTF">2021-07-30T06:34:28Z</dcterms:modified>
</cp:coreProperties>
</file>